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sldIdLst>
    <p:sldId id="256" r:id="rId2"/>
    <p:sldId id="257" r:id="rId3"/>
    <p:sldId id="258" r:id="rId4"/>
    <p:sldId id="259" r:id="rId5"/>
    <p:sldId id="260" r:id="rId6"/>
    <p:sldId id="261" r:id="rId7"/>
    <p:sldId id="262" r:id="rId8"/>
    <p:sldId id="265"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42" d="100"/>
          <a:sy n="42" d="100"/>
        </p:scale>
        <p:origin x="54" y="8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3589585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1760802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2329964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E45BEC5-F6A3-436E-96C3-7C49E9F4ED1B}"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589231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E45BEC5-F6A3-436E-96C3-7C49E9F4ED1B}" type="datetimeFigureOut">
              <a:rPr lang="en-US" smtClean="0"/>
              <a:t>8/6/2019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3873970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E45BEC5-F6A3-436E-96C3-7C49E9F4ED1B}" type="datetimeFigureOut">
              <a:rPr lang="en-US" smtClean="0"/>
              <a:t>8/6/2019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3794421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45BEC5-F6A3-436E-96C3-7C49E9F4ED1B}" type="datetimeFigureOut">
              <a:rPr lang="en-US" smtClean="0"/>
              <a:t>8/6/2019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2915899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E45BEC5-F6A3-436E-96C3-7C49E9F4ED1B}"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4270976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E45BEC5-F6A3-436E-96C3-7C49E9F4ED1B}" type="datetimeFigureOut">
              <a:rPr lang="en-US" smtClean="0"/>
              <a:t>8/6/2019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367814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2980862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328752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1149297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1946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2026974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1663011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E45BEC5-F6A3-436E-96C3-7C49E9F4ED1B}" type="datetimeFigureOut">
              <a:rPr lang="en-US" smtClean="0"/>
              <a:t>8/6/2019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109A4-E136-4058-8E39-0F1D2521CD6B}" type="slidenum">
              <a:rPr lang="en-US" smtClean="0"/>
              <a:t>‹#›</a:t>
            </a:fld>
            <a:endParaRPr lang="en-US"/>
          </a:p>
        </p:txBody>
      </p:sp>
    </p:spTree>
    <p:extLst>
      <p:ext uri="{BB962C8B-B14F-4D97-AF65-F5344CB8AC3E}">
        <p14:creationId xmlns:p14="http://schemas.microsoft.com/office/powerpoint/2010/main" val="20846489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E45BEC5-F6A3-436E-96C3-7C49E9F4ED1B}" type="datetimeFigureOut">
              <a:rPr lang="en-US" smtClean="0"/>
              <a:t>8/6/2019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18109A4-E136-4058-8E39-0F1D2521CD6B}" type="slidenum">
              <a:rPr lang="en-US" smtClean="0"/>
              <a:t>‹#›</a:t>
            </a:fld>
            <a:endParaRPr lang="en-US"/>
          </a:p>
        </p:txBody>
      </p:sp>
    </p:spTree>
    <p:extLst>
      <p:ext uri="{BB962C8B-B14F-4D97-AF65-F5344CB8AC3E}">
        <p14:creationId xmlns:p14="http://schemas.microsoft.com/office/powerpoint/2010/main" val="3507695027"/>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D383-8450-4B26-A552-4EEBEDFE1604}"/>
              </a:ext>
            </a:extLst>
          </p:cNvPr>
          <p:cNvSpPr>
            <a:spLocks noGrp="1"/>
          </p:cNvSpPr>
          <p:nvPr>
            <p:ph type="ctrTitle"/>
          </p:nvPr>
        </p:nvSpPr>
        <p:spPr>
          <a:xfrm>
            <a:off x="1507066" y="1186249"/>
            <a:ext cx="8551333" cy="3410466"/>
          </a:xfrm>
        </p:spPr>
        <p:txBody>
          <a:bodyPr/>
          <a:lstStyle/>
          <a:p>
            <a:pPr algn="ctr"/>
            <a:r>
              <a:rPr lang="en-US" sz="4400" dirty="0">
                <a:solidFill>
                  <a:srgbClr val="00B0F0"/>
                </a:solidFill>
                <a:latin typeface="Times New Roman" panose="02020603050405020304" pitchFamily="18" charset="0"/>
                <a:cs typeface="Times New Roman" panose="02020603050405020304" pitchFamily="18" charset="0"/>
              </a:rPr>
              <a:t>Healthcare: Traditional Medicine</a:t>
            </a:r>
            <a:br>
              <a:rPr lang="en-US" sz="4400" dirty="0">
                <a:solidFill>
                  <a:srgbClr val="00B0F0"/>
                </a:solidFill>
                <a:latin typeface="Times New Roman" panose="02020603050405020304" pitchFamily="18" charset="0"/>
                <a:cs typeface="Times New Roman" panose="02020603050405020304" pitchFamily="18" charset="0"/>
              </a:rPr>
            </a:br>
            <a:r>
              <a:rPr lang="en-US" sz="4400" dirty="0">
                <a:solidFill>
                  <a:srgbClr val="00B0F0"/>
                </a:solidFill>
                <a:latin typeface="Times New Roman" panose="02020603050405020304" pitchFamily="18" charset="0"/>
                <a:cs typeface="Times New Roman" panose="02020603050405020304" pitchFamily="18" charset="0"/>
              </a:rPr>
              <a:t>Name of Students</a:t>
            </a:r>
            <a:br>
              <a:rPr lang="en-US" sz="4400" dirty="0">
                <a:solidFill>
                  <a:srgbClr val="00B0F0"/>
                </a:solidFill>
                <a:latin typeface="Times New Roman" panose="02020603050405020304" pitchFamily="18" charset="0"/>
                <a:cs typeface="Times New Roman" panose="02020603050405020304" pitchFamily="18" charset="0"/>
              </a:rPr>
            </a:br>
            <a:r>
              <a:rPr lang="en-US" sz="4400" dirty="0">
                <a:solidFill>
                  <a:srgbClr val="00B0F0"/>
                </a:solidFill>
                <a:latin typeface="Times New Roman" panose="02020603050405020304" pitchFamily="18" charset="0"/>
                <a:cs typeface="Times New Roman" panose="02020603050405020304" pitchFamily="18" charset="0"/>
              </a:rPr>
              <a:t>Institution Affiliation</a:t>
            </a:r>
            <a:br>
              <a:rPr lang="en-US" sz="4400" dirty="0">
                <a:solidFill>
                  <a:srgbClr val="00B0F0"/>
                </a:solidFill>
                <a:latin typeface="Times New Roman" panose="02020603050405020304" pitchFamily="18" charset="0"/>
                <a:cs typeface="Times New Roman" panose="02020603050405020304" pitchFamily="18" charset="0"/>
              </a:rPr>
            </a:br>
            <a:r>
              <a:rPr lang="en-US" sz="4400" dirty="0">
                <a:solidFill>
                  <a:srgbClr val="00B0F0"/>
                </a:solidFill>
                <a:latin typeface="Times New Roman" panose="02020603050405020304" pitchFamily="18" charset="0"/>
                <a:cs typeface="Times New Roman" panose="02020603050405020304" pitchFamily="18" charset="0"/>
              </a:rPr>
              <a:t>Date </a:t>
            </a:r>
          </a:p>
        </p:txBody>
      </p:sp>
    </p:spTree>
    <p:extLst>
      <p:ext uri="{BB962C8B-B14F-4D97-AF65-F5344CB8AC3E}">
        <p14:creationId xmlns:p14="http://schemas.microsoft.com/office/powerpoint/2010/main" val="2634936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2DEE-B3D6-4FD5-B3FE-D2527CC75016}"/>
              </a:ext>
            </a:extLst>
          </p:cNvPr>
          <p:cNvSpPr>
            <a:spLocks noGrp="1"/>
          </p:cNvSpPr>
          <p:nvPr>
            <p:ph type="title"/>
          </p:nvPr>
        </p:nvSpPr>
        <p:spPr>
          <a:xfrm>
            <a:off x="4547286" y="609600"/>
            <a:ext cx="4460790" cy="700216"/>
          </a:xfrm>
        </p:spPr>
        <p:txBody>
          <a:bodyPr/>
          <a:lstStyle/>
          <a:p>
            <a:r>
              <a:rPr lang="en-US" b="1" dirty="0">
                <a:solidFill>
                  <a:srgbClr val="00B0F0"/>
                </a:solidFill>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989422E-28DE-4001-9CA5-2D84A060DBB8}"/>
              </a:ext>
            </a:extLst>
          </p:cNvPr>
          <p:cNvSpPr>
            <a:spLocks noGrp="1"/>
          </p:cNvSpPr>
          <p:nvPr>
            <p:ph idx="1"/>
          </p:nvPr>
        </p:nvSpPr>
        <p:spPr>
          <a:xfrm>
            <a:off x="1443789" y="1309817"/>
            <a:ext cx="9380729" cy="4731546"/>
          </a:xfrm>
        </p:spPr>
        <p:txBody>
          <a:bodyPr>
            <a:normAutofit lnSpcReduction="10000"/>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aspect of maintaining, improving, of health through the use of doing diagnosis, prevention, and treating of diseases, illness, injuries, including the physical and mental impartment  in people is referred to as Healthcare.</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Culture is the any characteristic  or kind of social norm or behavior which a certain community (certain people) in the society is associated with. It includes the beliefs, ideas, religion, cuisines, language, and moral values.</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Each culture had a sense of medicine, a way in which they reacted and treated there sick. Culture and healthcare are interlinked to each other.</a:t>
            </a:r>
          </a:p>
        </p:txBody>
      </p:sp>
    </p:spTree>
    <p:extLst>
      <p:ext uri="{BB962C8B-B14F-4D97-AF65-F5344CB8AC3E}">
        <p14:creationId xmlns:p14="http://schemas.microsoft.com/office/powerpoint/2010/main" val="767148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DFD9D-CA4F-44D0-8027-71EC4828EA38}"/>
              </a:ext>
            </a:extLst>
          </p:cNvPr>
          <p:cNvSpPr>
            <a:spLocks noGrp="1"/>
          </p:cNvSpPr>
          <p:nvPr>
            <p:ph type="title"/>
          </p:nvPr>
        </p:nvSpPr>
        <p:spPr>
          <a:xfrm>
            <a:off x="3063240" y="609600"/>
            <a:ext cx="6210762" cy="716280"/>
          </a:xfrm>
        </p:spPr>
        <p:txBody>
          <a:bodyPr>
            <a:normAutofit/>
          </a:bodyPr>
          <a:lstStyle/>
          <a:p>
            <a:pPr algn="just"/>
            <a:r>
              <a:rPr lang="en-US" b="1" dirty="0">
                <a:solidFill>
                  <a:srgbClr val="00B0F0"/>
                </a:solidFill>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EAFF4282-9B3D-4C04-8DAA-1E2D0066BB49}"/>
              </a:ext>
            </a:extLst>
          </p:cNvPr>
          <p:cNvSpPr>
            <a:spLocks noGrp="1"/>
          </p:cNvSpPr>
          <p:nvPr>
            <p:ph idx="1"/>
          </p:nvPr>
        </p:nvSpPr>
        <p:spPr>
          <a:xfrm>
            <a:off x="1028700" y="1325881"/>
            <a:ext cx="9738360" cy="4715482"/>
          </a:xfrm>
        </p:spPr>
        <p:txBody>
          <a:bodyPr>
            <a:norm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Culture has an influence on Health. This is seen mainly on how it affects the way people percepts health, illness, and death through the beliefs they have. these include;</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cause of Diseases,</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Approaches to Health,</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How Pain and Illness are experienced,</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type of treatment among others.</a:t>
            </a:r>
          </a:p>
          <a:p>
            <a:pPr marL="0" indent="0" algn="just">
              <a:buNone/>
            </a:pPr>
            <a:r>
              <a:rPr lang="en-US" sz="2800" dirty="0">
                <a:latin typeface="Times New Roman" panose="02020603050405020304" pitchFamily="18" charset="0"/>
                <a:cs typeface="Times New Roman" panose="02020603050405020304" pitchFamily="18" charset="0"/>
              </a:rPr>
              <a:t>To have a better understanding of this we will look at a Chinese culture and the traditional medical practices.</a:t>
            </a:r>
          </a:p>
        </p:txBody>
      </p:sp>
    </p:spTree>
    <p:extLst>
      <p:ext uri="{BB962C8B-B14F-4D97-AF65-F5344CB8AC3E}">
        <p14:creationId xmlns:p14="http://schemas.microsoft.com/office/powerpoint/2010/main" val="2578650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3EDC8-524F-46B0-A1D6-FC0F31A1CE77}"/>
              </a:ext>
            </a:extLst>
          </p:cNvPr>
          <p:cNvSpPr>
            <a:spLocks noGrp="1"/>
          </p:cNvSpPr>
          <p:nvPr>
            <p:ph type="title"/>
          </p:nvPr>
        </p:nvSpPr>
        <p:spPr>
          <a:xfrm>
            <a:off x="2034540" y="449580"/>
            <a:ext cx="7239462" cy="853440"/>
          </a:xfrm>
        </p:spPr>
        <p:txBody>
          <a:bodyPr/>
          <a:lstStyle/>
          <a:p>
            <a:r>
              <a:rPr lang="en-US" b="1" dirty="0">
                <a:solidFill>
                  <a:srgbClr val="00B0F0"/>
                </a:solidFill>
              </a:rPr>
              <a:t>Chinese Culture </a:t>
            </a:r>
          </a:p>
        </p:txBody>
      </p:sp>
      <p:sp>
        <p:nvSpPr>
          <p:cNvPr id="3" name="Content Placeholder 2">
            <a:extLst>
              <a:ext uri="{FF2B5EF4-FFF2-40B4-BE49-F238E27FC236}">
                <a16:creationId xmlns:a16="http://schemas.microsoft.com/office/drawing/2014/main" id="{B5E14301-7BE0-4931-94E3-166E30FE280D}"/>
              </a:ext>
            </a:extLst>
          </p:cNvPr>
          <p:cNvSpPr>
            <a:spLocks noGrp="1"/>
          </p:cNvSpPr>
          <p:nvPr>
            <p:ph idx="1"/>
          </p:nvPr>
        </p:nvSpPr>
        <p:spPr>
          <a:xfrm>
            <a:off x="677334" y="1303021"/>
            <a:ext cx="10409766" cy="4738342"/>
          </a:xfrm>
        </p:spPr>
        <p:txBody>
          <a:bodyPr>
            <a:norm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Chinese Culture is one of the oldest in the world. The roots of the culture are closely related to the concept of healthcare and how it has influenced the development in the Republic of China (ROC) and the People  of China (POC).</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Chinese has been in existed for many year and it is believed to have started practicing medicine a thousand year ago before modern development begun. This is in that they had vast knowledge and understanding as there civilization start a long time ago. They had dynasties and empire and this saw to it that the developed and understood medicine. </a:t>
            </a:r>
          </a:p>
        </p:txBody>
      </p:sp>
    </p:spTree>
    <p:extLst>
      <p:ext uri="{BB962C8B-B14F-4D97-AF65-F5344CB8AC3E}">
        <p14:creationId xmlns:p14="http://schemas.microsoft.com/office/powerpoint/2010/main" val="139686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5218B-1A0A-4263-B4A0-CDF93F34E935}"/>
              </a:ext>
            </a:extLst>
          </p:cNvPr>
          <p:cNvSpPr>
            <a:spLocks noGrp="1"/>
          </p:cNvSpPr>
          <p:nvPr>
            <p:ph type="title"/>
          </p:nvPr>
        </p:nvSpPr>
        <p:spPr>
          <a:xfrm>
            <a:off x="2514600" y="609600"/>
            <a:ext cx="6759402" cy="990600"/>
          </a:xfrm>
        </p:spPr>
        <p:txBody>
          <a:bodyPr/>
          <a:lstStyle/>
          <a:p>
            <a:r>
              <a:rPr lang="en-US" b="1" dirty="0">
                <a:solidFill>
                  <a:srgbClr val="00B0F0"/>
                </a:solidFill>
                <a:latin typeface="Times New Roman" panose="02020603050405020304" pitchFamily="18" charset="0"/>
                <a:cs typeface="Times New Roman" panose="02020603050405020304" pitchFamily="18" charset="0"/>
              </a:rPr>
              <a:t>Tradition Medical Practice</a:t>
            </a:r>
          </a:p>
        </p:txBody>
      </p:sp>
      <p:sp>
        <p:nvSpPr>
          <p:cNvPr id="3" name="Content Placeholder 2">
            <a:extLst>
              <a:ext uri="{FF2B5EF4-FFF2-40B4-BE49-F238E27FC236}">
                <a16:creationId xmlns:a16="http://schemas.microsoft.com/office/drawing/2014/main" id="{3BDF55ED-61F1-4EFC-A192-EBE23BD4E4D7}"/>
              </a:ext>
            </a:extLst>
          </p:cNvPr>
          <p:cNvSpPr>
            <a:spLocks noGrp="1"/>
          </p:cNvSpPr>
          <p:nvPr>
            <p:ph idx="1"/>
          </p:nvPr>
        </p:nvSpPr>
        <p:spPr>
          <a:xfrm>
            <a:off x="677334" y="1600200"/>
            <a:ext cx="10478346" cy="5074919"/>
          </a:xfrm>
        </p:spPr>
        <p:txBody>
          <a:bodyPr>
            <a:no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tradition medicine in China, mainly used the body and the mind practice which put into considerations the various part of the body and the muscles.</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Traditional Chinese Medical practice was started more than 2,500 years which the people of china have know medicine to exist. Some of the practices included;</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The use of Herbs,</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Massage,</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Acupuncture, and </a:t>
            </a:r>
          </a:p>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Dietary Therapy.</a:t>
            </a:r>
          </a:p>
        </p:txBody>
      </p:sp>
    </p:spTree>
    <p:extLst>
      <p:ext uri="{BB962C8B-B14F-4D97-AF65-F5344CB8AC3E}">
        <p14:creationId xmlns:p14="http://schemas.microsoft.com/office/powerpoint/2010/main" val="1602145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6E3F-1A8C-4EC4-8EDD-341A8EBAFC7F}"/>
              </a:ext>
            </a:extLst>
          </p:cNvPr>
          <p:cNvSpPr>
            <a:spLocks noGrp="1"/>
          </p:cNvSpPr>
          <p:nvPr>
            <p:ph type="title"/>
          </p:nvPr>
        </p:nvSpPr>
        <p:spPr>
          <a:xfrm>
            <a:off x="2514600" y="609600"/>
            <a:ext cx="6759402" cy="1320800"/>
          </a:xfrm>
        </p:spPr>
        <p:txBody>
          <a:bodyPr/>
          <a:lstStyle/>
          <a:p>
            <a:r>
              <a:rPr lang="en-US" b="1" dirty="0">
                <a:solidFill>
                  <a:srgbClr val="00B0F0"/>
                </a:solidFill>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C2A5915A-F40C-47E7-A30F-B46A1F21A267}"/>
              </a:ext>
            </a:extLst>
          </p:cNvPr>
          <p:cNvSpPr>
            <a:spLocks noGrp="1"/>
          </p:cNvSpPr>
          <p:nvPr>
            <p:ph idx="1"/>
          </p:nvPr>
        </p:nvSpPr>
        <p:spPr>
          <a:xfrm>
            <a:off x="677334" y="1348741"/>
            <a:ext cx="10181166" cy="4692622"/>
          </a:xfrm>
        </p:spPr>
        <p:txBody>
          <a:bodyPr>
            <a:norm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concept of  Traditional Medical Practices in China had the tenant of being anchored on the concept of energy which is found within the body of a person. The energy was believed to circulate throughout the body through the meridians and have branches which connects the other body organs and enhance the carrying out of the various functions.</a:t>
            </a:r>
          </a:p>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concept od diseases and the body have was used in the reflection of it accident origins and dynamics of the process over the material structure.</a:t>
            </a:r>
          </a:p>
        </p:txBody>
      </p:sp>
    </p:spTree>
    <p:extLst>
      <p:ext uri="{BB962C8B-B14F-4D97-AF65-F5344CB8AC3E}">
        <p14:creationId xmlns:p14="http://schemas.microsoft.com/office/powerpoint/2010/main" val="306794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E61EE-00E4-4832-9284-010F997E6279}"/>
              </a:ext>
            </a:extLst>
          </p:cNvPr>
          <p:cNvSpPr>
            <a:spLocks noGrp="1"/>
          </p:cNvSpPr>
          <p:nvPr>
            <p:ph type="title"/>
          </p:nvPr>
        </p:nvSpPr>
        <p:spPr>
          <a:xfrm>
            <a:off x="2423160" y="609600"/>
            <a:ext cx="6850842" cy="784860"/>
          </a:xfrm>
        </p:spPr>
        <p:txBody>
          <a:bodyPr/>
          <a:lstStyle/>
          <a:p>
            <a:r>
              <a:rPr lang="en-US" dirty="0">
                <a:solidFill>
                  <a:srgbClr val="00B0F0"/>
                </a:solidFill>
                <a:latin typeface="Times New Roman" panose="02020603050405020304" pitchFamily="18" charset="0"/>
                <a:cs typeface="Times New Roman" panose="02020603050405020304" pitchFamily="18" charset="0"/>
              </a:rPr>
              <a:t>Traditional Chinese Medicine</a:t>
            </a:r>
          </a:p>
        </p:txBody>
      </p:sp>
      <p:sp>
        <p:nvSpPr>
          <p:cNvPr id="3" name="Content Placeholder 2">
            <a:extLst>
              <a:ext uri="{FF2B5EF4-FFF2-40B4-BE49-F238E27FC236}">
                <a16:creationId xmlns:a16="http://schemas.microsoft.com/office/drawing/2014/main" id="{A36704EF-EEBD-4A22-A7CE-91D1CD57E2E3}"/>
              </a:ext>
            </a:extLst>
          </p:cNvPr>
          <p:cNvSpPr>
            <a:spLocks noGrp="1"/>
          </p:cNvSpPr>
          <p:nvPr>
            <p:ph idx="1"/>
          </p:nvPr>
        </p:nvSpPr>
        <p:spPr>
          <a:xfrm>
            <a:off x="677334" y="1577341"/>
            <a:ext cx="10432626" cy="4464022"/>
          </a:xfrm>
        </p:spPr>
        <p:txBody>
          <a:bodyPr>
            <a:normAutofit/>
          </a:bodyPr>
          <a:lstStyle/>
          <a:p>
            <a:pPr algn="just">
              <a:buFont typeface="Wingdings" panose="05000000000000000000" pitchFamily="2" charset="2"/>
              <a:buChar char="q"/>
            </a:pPr>
            <a:r>
              <a:rPr lang="en-US" sz="2800" dirty="0">
                <a:latin typeface="Times New Roman" panose="02020603050405020304" pitchFamily="18" charset="0"/>
                <a:cs typeface="Times New Roman" panose="02020603050405020304" pitchFamily="18" charset="0"/>
              </a:rPr>
              <a:t>The medicine was formed and summarize the preciousness of life and the understanding of what it entails, maintaining health, and fighting disease. This was done through the use of  the following treatments methods.</a:t>
            </a:r>
          </a:p>
          <a:p>
            <a:pPr lvl="2" indent="-34290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Acupuncture-this uses the stimulation of specific body parts in order feel better by inserting needle into the body.</a:t>
            </a:r>
          </a:p>
          <a:p>
            <a:pPr lvl="2" indent="-342900" algn="just">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Herbs- there were a vast variety of herbs which were  used to treat heart stroke, mental disorder among other. This was after amble research being conducted on the herbs in order to have better understanding.</a:t>
            </a:r>
          </a:p>
        </p:txBody>
      </p:sp>
    </p:spTree>
    <p:extLst>
      <p:ext uri="{BB962C8B-B14F-4D97-AF65-F5344CB8AC3E}">
        <p14:creationId xmlns:p14="http://schemas.microsoft.com/office/powerpoint/2010/main" val="3671324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F1A1F-92AC-4B85-9E58-6C1313E30623}"/>
              </a:ext>
            </a:extLst>
          </p:cNvPr>
          <p:cNvSpPr>
            <a:spLocks noGrp="1"/>
          </p:cNvSpPr>
          <p:nvPr>
            <p:ph type="title"/>
          </p:nvPr>
        </p:nvSpPr>
        <p:spPr>
          <a:xfrm>
            <a:off x="2162432" y="609600"/>
            <a:ext cx="7111570" cy="1320800"/>
          </a:xfrm>
        </p:spPr>
        <p:txBody>
          <a:bodyPr/>
          <a:lstStyle/>
          <a:p>
            <a:r>
              <a:rPr lang="en-US" b="1" dirty="0">
                <a:solidFill>
                  <a:srgbClr val="00B0F0"/>
                </a:solidFill>
                <a:latin typeface="Times New Roman" panose="02020603050405020304" pitchFamily="18" charset="0"/>
                <a:cs typeface="Times New Roman" panose="02020603050405020304" pitchFamily="18" charset="0"/>
              </a:rPr>
              <a:t>Cont.</a:t>
            </a:r>
          </a:p>
        </p:txBody>
      </p:sp>
      <p:sp>
        <p:nvSpPr>
          <p:cNvPr id="3" name="Content Placeholder 2">
            <a:extLst>
              <a:ext uri="{FF2B5EF4-FFF2-40B4-BE49-F238E27FC236}">
                <a16:creationId xmlns:a16="http://schemas.microsoft.com/office/drawing/2014/main" id="{32D211DC-7113-4F74-8F25-B6406AA8D41B}"/>
              </a:ext>
            </a:extLst>
          </p:cNvPr>
          <p:cNvSpPr>
            <a:spLocks noGrp="1"/>
          </p:cNvSpPr>
          <p:nvPr>
            <p:ph idx="1"/>
          </p:nvPr>
        </p:nvSpPr>
        <p:spPr>
          <a:xfrm>
            <a:off x="677333" y="1346887"/>
            <a:ext cx="10740309" cy="4694476"/>
          </a:xfrm>
        </p:spPr>
        <p:txBody>
          <a:bodyPr>
            <a:normAutofit/>
          </a:bodyPr>
          <a:lstStyle/>
          <a:p>
            <a:pPr lvl="2" indent="-342900" algn="just">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Tai Chi- this was a number form of Chinese traditional medicine. It combined the use of certain body posture, gentle movements, breathing, relaxation, and having the focus of mind. The Chi is believed to improve the balance of the body and increasing the stability.</a:t>
            </a:r>
          </a:p>
          <a:p>
            <a:pPr marL="0" indent="0" algn="just">
              <a:buNone/>
            </a:pPr>
            <a:r>
              <a:rPr lang="en-US" sz="2800" dirty="0">
                <a:latin typeface="Times New Roman" panose="02020603050405020304" pitchFamily="18" charset="0"/>
                <a:cs typeface="Times New Roman" panose="02020603050405020304" pitchFamily="18" charset="0"/>
              </a:rPr>
              <a:t>The Traditional Medicine of China is very interesting and has seen to it that some of the practice are still used even to date as the people of china have carried and preserved there culture.</a:t>
            </a:r>
          </a:p>
        </p:txBody>
      </p:sp>
    </p:spTree>
    <p:extLst>
      <p:ext uri="{BB962C8B-B14F-4D97-AF65-F5344CB8AC3E}">
        <p14:creationId xmlns:p14="http://schemas.microsoft.com/office/powerpoint/2010/main" val="2527715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0993B-471A-4853-8AB8-8336845D2289}"/>
              </a:ext>
            </a:extLst>
          </p:cNvPr>
          <p:cNvSpPr>
            <a:spLocks noGrp="1"/>
          </p:cNvSpPr>
          <p:nvPr>
            <p:ph type="title"/>
          </p:nvPr>
        </p:nvSpPr>
        <p:spPr>
          <a:xfrm>
            <a:off x="2263140" y="609600"/>
            <a:ext cx="7010862" cy="762000"/>
          </a:xfrm>
        </p:spPr>
        <p:txBody>
          <a:bodyPr/>
          <a:lstStyle/>
          <a:p>
            <a:r>
              <a:rPr lang="en-US" b="1" dirty="0">
                <a:solidFill>
                  <a:srgbClr val="00B0F0"/>
                </a:solidFill>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0A9C4B11-9AA5-4BA6-8AE5-176798292B86}"/>
              </a:ext>
            </a:extLst>
          </p:cNvPr>
          <p:cNvSpPr>
            <a:spLocks noGrp="1"/>
          </p:cNvSpPr>
          <p:nvPr>
            <p:ph idx="1"/>
          </p:nvPr>
        </p:nvSpPr>
        <p:spPr>
          <a:xfrm>
            <a:off x="677334" y="1600201"/>
            <a:ext cx="10501206" cy="4441162"/>
          </a:xfrm>
        </p:spPr>
        <p:txBody>
          <a:bodyPr/>
          <a:lstStyle/>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Barret, S. (2013).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Be Wary of Acupuncture, Qigong, and Chinese Medicine</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Retrieved from Quack: https://www.quackwatch.org/01QuackeryRelatedTopics/acu.html</a:t>
            </a:r>
            <a:endParaRPr lang="en-US" altLang="en-US" dirty="0">
              <a:solidFill>
                <a:schemeClr val="tx1"/>
              </a:solidFill>
              <a:latin typeface="Times New Roman" panose="02020603050405020304" pitchFamily="18" charset="0"/>
              <a:cs typeface="Times New Roman" panose="02020603050405020304" pitchFamily="18" charset="0"/>
            </a:endParaRPr>
          </a:p>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Novella, S. (2012, January 25).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What is Traditional Chinese Medicine</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Retrieved from Science Based Medicine : https://www.sciencebasedmedicine.org/what-is-traditional-chinese-mdicine/</a:t>
            </a:r>
            <a:endParaRPr lang="en-US" altLang="en-US" dirty="0">
              <a:solidFill>
                <a:schemeClr val="tx1"/>
              </a:solidFill>
              <a:latin typeface="Times New Roman" panose="02020603050405020304" pitchFamily="18" charset="0"/>
              <a:cs typeface="Times New Roman" panose="02020603050405020304" pitchFamily="18" charset="0"/>
            </a:endParaRPr>
          </a:p>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np. (2019, July 29).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Healthcare </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Retrieved from Merriam Webster: https://www.merriamwebster.com/dictionaary/healthcare%20care</a:t>
            </a:r>
            <a:endParaRPr lang="en-US" altLang="en-US" dirty="0">
              <a:solidFill>
                <a:schemeClr val="tx1"/>
              </a:solidFill>
              <a:latin typeface="Times New Roman" panose="02020603050405020304" pitchFamily="18" charset="0"/>
              <a:cs typeface="Times New Roman" panose="02020603050405020304" pitchFamily="18" charset="0"/>
            </a:endParaRPr>
          </a:p>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np. (2019, April 29).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Traditional Chinese Medicine: What You Need To Know</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Retrieved from NIH: https:///www.nccih.nih.gov/health/whatiscam/chinesemed.html</a:t>
            </a:r>
            <a:endParaRPr lang="en-US" altLang="en-US" dirty="0">
              <a:solidFill>
                <a:schemeClr val="tx1"/>
              </a:solidFill>
              <a:latin typeface="Times New Roman" panose="02020603050405020304" pitchFamily="18" charset="0"/>
              <a:cs typeface="Times New Roman" panose="02020603050405020304" pitchFamily="18" charset="0"/>
            </a:endParaRPr>
          </a:p>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np. (2019).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What is Culture</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Retrieved from Live Science: https://www.livescience.com/21478-what-is-culture-defination-of culture.html</a:t>
            </a:r>
            <a:endParaRPr lang="en-US" altLang="en-US" dirty="0">
              <a:solidFill>
                <a:schemeClr val="tx1"/>
              </a:solidFill>
              <a:latin typeface="Times New Roman" panose="02020603050405020304" pitchFamily="18" charset="0"/>
              <a:cs typeface="Times New Roman" panose="02020603050405020304" pitchFamily="18" charset="0"/>
            </a:endParaRPr>
          </a:p>
          <a:p>
            <a:pPr marL="457200" lvl="0" indent="-457200" defTabSz="914400" eaLnBrk="0" fontAlgn="base" hangingPunct="0">
              <a:spcBef>
                <a:spcPct val="0"/>
              </a:spcBef>
              <a:spcAft>
                <a:spcPct val="0"/>
              </a:spcAft>
              <a:buClrTx/>
              <a:buSzTx/>
              <a:buFont typeface="+mj-lt"/>
              <a:buAutoNum type="arabicPeriod"/>
            </a:pP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YC, C. (2001). Chinese Values, Health, and Nursing. </a:t>
            </a:r>
            <a:r>
              <a:rPr lang="en-US" altLang="en-US" i="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Journal of Advance Nursing</a:t>
            </a:r>
            <a:r>
              <a:rPr lang="en-US" altLang="en-US"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a:t>
            </a:r>
            <a:endParaRPr lang="en-US" altLang="en-US" dirty="0">
              <a:solidFill>
                <a:schemeClr val="tx1"/>
              </a:solidFill>
              <a:latin typeface="Times New Roman" panose="02020603050405020304" pitchFamily="18" charset="0"/>
              <a:cs typeface="Times New Roman" panose="02020603050405020304" pitchFamily="18" charset="0"/>
            </a:endParaRPr>
          </a:p>
          <a:p>
            <a:pPr marL="0" lvl="0" indent="0" defTabSz="914400" eaLnBrk="0" fontAlgn="base" hangingPunct="0">
              <a:spcBef>
                <a:spcPct val="0"/>
              </a:spcBef>
              <a:spcAft>
                <a:spcPct val="0"/>
              </a:spcAft>
              <a:buClrTx/>
              <a:buSzTx/>
              <a:buNone/>
            </a:pPr>
            <a:endParaRPr lang="en-US" alt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596032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186</TotalTime>
  <Words>837</Words>
  <Application>Microsoft Office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Calibri</vt:lpstr>
      <vt:lpstr>Times New Roman</vt:lpstr>
      <vt:lpstr>Trebuchet MS</vt:lpstr>
      <vt:lpstr>Wingdings</vt:lpstr>
      <vt:lpstr>Wingdings 3</vt:lpstr>
      <vt:lpstr>Facet</vt:lpstr>
      <vt:lpstr>Healthcare: Traditional Medicine Name of Students Institution Affiliation Date </vt:lpstr>
      <vt:lpstr>Introduction</vt:lpstr>
      <vt:lpstr>Cont.</vt:lpstr>
      <vt:lpstr>Chinese Culture </vt:lpstr>
      <vt:lpstr>Tradition Medical Practice</vt:lpstr>
      <vt:lpstr>Cont.</vt:lpstr>
      <vt:lpstr>Traditional Chinese Medicine</vt:lpstr>
      <vt:lpstr>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Traditional Medicine Name of Students Institution Affiliation Date</dc:title>
  <dc:creator>Peter</dc:creator>
  <cp:lastModifiedBy>Peter</cp:lastModifiedBy>
  <cp:revision>16</cp:revision>
  <dcterms:created xsi:type="dcterms:W3CDTF">2019-08-06T05:40:17Z</dcterms:created>
  <dcterms:modified xsi:type="dcterms:W3CDTF">2019-08-06T08:47:12Z</dcterms:modified>
</cp:coreProperties>
</file>